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57" r:id="rId5"/>
    <p:sldId id="275" r:id="rId6"/>
    <p:sldId id="258" r:id="rId7"/>
    <p:sldId id="272" r:id="rId8"/>
    <p:sldId id="270" r:id="rId9"/>
    <p:sldId id="273" r:id="rId10"/>
    <p:sldId id="274" r:id="rId11"/>
    <p:sldId id="269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00FA6-6391-4A1F-BDC0-C3D1C6612D75}" v="642" dt="2022-05-31T14:29:57.067"/>
    <p1510:client id="{A610CDCF-A2AB-4275-B0AF-EC7A8BA2175C}" v="48" dt="2022-05-31T16:21:43.980"/>
    <p1510:client id="{C77BB6F3-7627-4B63-A174-AB2435FEF8EB}" v="6" dt="2022-06-02T15:42:49.703"/>
    <p1510:client id="{DEACF90E-4ADE-4BCF-B4DB-FE327E4B5F90}" v="1" dt="2022-06-01T16:41:05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6006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a typeface="SamsungOne 800C"/>
              </a:rPr>
              <a:t>Итоговый проект</a:t>
            </a:r>
            <a:br>
              <a:rPr lang="ru-RU" b="1" dirty="0">
                <a:ea typeface="SamsungOne 800C"/>
              </a:rPr>
            </a:br>
            <a:r>
              <a:rPr lang="ru-RU" b="1" dirty="0">
                <a:ea typeface="SamsungOne 800C"/>
              </a:rPr>
              <a:t>"Гадание на картах"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r"/>
            <a:r>
              <a:rPr lang="ru-RU" dirty="0">
                <a:ea typeface="SamsungOne 450C"/>
              </a:rPr>
              <a:t>Преподаватель: Кольченко Евгений Анатольевич</a:t>
            </a:r>
          </a:p>
          <a:p>
            <a:pPr algn="r"/>
            <a:r>
              <a:rPr lang="ru-RU" dirty="0">
                <a:ea typeface="SamsungOne 450C"/>
              </a:rPr>
              <a:t>Приложение подготовили:</a:t>
            </a:r>
          </a:p>
          <a:p>
            <a:pPr algn="r"/>
            <a:r>
              <a:rPr lang="ru-RU" dirty="0">
                <a:ea typeface="SamsungOne 450C"/>
              </a:rPr>
              <a:t>Свиридова Юлия и Готовцев Павел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Идея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pic>
        <p:nvPicPr>
          <p:cNvPr id="3" name="Рисунок 3" descr="Изображение выглядит как текст, изображение, украшен&#10;&#10;Автоматически созданное описание">
            <a:extLst>
              <a:ext uri="{FF2B5EF4-FFF2-40B4-BE49-F238E27FC236}">
                <a16:creationId xmlns:a16="http://schemas.microsoft.com/office/drawing/2014/main" id="{85CB765A-19C9-BE47-34F2-9126CD71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51" y="2449974"/>
            <a:ext cx="2190750" cy="38100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небо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57E48A9-5246-FFB1-64D1-E54C9207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473" y="1051366"/>
            <a:ext cx="2190750" cy="3810000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электроника, изображ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685C5318-0571-4464-3F8F-B7375902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878" y="2449974"/>
            <a:ext cx="2190750" cy="3810000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,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63C24662-7E51-D1F9-D5BA-2105E460C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992" y="1051367"/>
            <a:ext cx="2190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28532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Цель 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CD4B3-627B-9750-FD28-F160EB48CF4A}"/>
              </a:ext>
            </a:extLst>
          </p:cNvPr>
          <p:cNvSpPr txBox="1"/>
          <p:nvPr/>
        </p:nvSpPr>
        <p:spPr>
          <a:xfrm>
            <a:off x="837236" y="1358096"/>
            <a:ext cx="66303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SamsungOne 450C"/>
              </a:rPr>
              <a:t>Создание приложения для интересного и увлекательного времяпрепровождения.</a:t>
            </a:r>
          </a:p>
        </p:txBody>
      </p:sp>
      <p:pic>
        <p:nvPicPr>
          <p:cNvPr id="3" name="Рисунок 3" descr="Изображение выглядит как текст, изображение, украшен&#10;&#10;Автоматически созданное описание">
            <a:extLst>
              <a:ext uri="{FF2B5EF4-FFF2-40B4-BE49-F238E27FC236}">
                <a16:creationId xmlns:a16="http://schemas.microsoft.com/office/drawing/2014/main" id="{85CB765A-19C9-BE47-34F2-9126CD71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57" y="2816506"/>
            <a:ext cx="2190750" cy="38100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небо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57E48A9-5246-FFB1-64D1-E54C9207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334" y="2816506"/>
            <a:ext cx="2190750" cy="3810000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A3B129-8C75-0A85-FCB5-8F79BB363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094" y="2816506"/>
            <a:ext cx="2190750" cy="3810000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, электроника, диспле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62AB5C65-3575-8B9D-7E72-E23E9731A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144" y="2816506"/>
            <a:ext cx="2190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F6C5B-79E1-A38C-88D2-2D9382C3EAEE}"/>
              </a:ext>
            </a:extLst>
          </p:cNvPr>
          <p:cNvSpPr txBox="1"/>
          <p:nvPr/>
        </p:nvSpPr>
        <p:spPr>
          <a:xfrm>
            <a:off x="837235" y="1348450"/>
            <a:ext cx="554041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ea typeface="SamsungOne 450C"/>
              </a:rPr>
              <a:t>- сбор и анализ данных</a:t>
            </a:r>
          </a:p>
          <a:p>
            <a:endParaRPr lang="ru-RU" sz="2400" dirty="0">
              <a:ea typeface="SamsungOne 450C"/>
            </a:endParaRPr>
          </a:p>
          <a:p>
            <a:r>
              <a:rPr lang="ru-RU" sz="2400" dirty="0">
                <a:ea typeface="SamsungOne 450C"/>
              </a:rPr>
              <a:t>- подготовка изображений</a:t>
            </a:r>
          </a:p>
          <a:p>
            <a:endParaRPr lang="ru-RU" sz="2400" dirty="0">
              <a:ea typeface="SamsungOne 450C"/>
            </a:endParaRPr>
          </a:p>
          <a:p>
            <a:r>
              <a:rPr lang="ru-RU" sz="2400" dirty="0">
                <a:ea typeface="SamsungOne 450C"/>
              </a:rPr>
              <a:t>- создание интерфейса приложения</a:t>
            </a:r>
          </a:p>
        </p:txBody>
      </p:sp>
      <p:pic>
        <p:nvPicPr>
          <p:cNvPr id="3" name="Рисунок 3" descr="Изображение выглядит как текст, водный вид спорта, спорт, плавание&#10;&#10;Автоматически созданное описание">
            <a:extLst>
              <a:ext uri="{FF2B5EF4-FFF2-40B4-BE49-F238E27FC236}">
                <a16:creationId xmlns:a16="http://schemas.microsoft.com/office/drawing/2014/main" id="{E16DE1D8-7561-DEEA-8938-82DF0C7B0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055" y="520861"/>
            <a:ext cx="2190750" cy="3810000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, электроника, диспле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67F2ACD1-752E-3BA7-D92B-8235DC10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68" y="2150962"/>
            <a:ext cx="2190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1939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работы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63E55-73D3-1C44-61B7-5334295D7C72}"/>
              </a:ext>
            </a:extLst>
          </p:cNvPr>
          <p:cNvSpPr txBox="1"/>
          <p:nvPr/>
        </p:nvSpPr>
        <p:spPr>
          <a:xfrm>
            <a:off x="837235" y="1348450"/>
            <a:ext cx="4054996" cy="3319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dirty="0">
                <a:ea typeface="+mn-lt"/>
                <a:cs typeface="+mn-lt"/>
              </a:rPr>
              <a:t>1. Запрос пользователя.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dirty="0">
                <a:ea typeface="+mn-lt"/>
                <a:cs typeface="+mn-lt"/>
              </a:rPr>
              <a:t>2. Выбор действия посредством "Меню".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dirty="0">
                <a:ea typeface="+mn-lt"/>
                <a:cs typeface="+mn-lt"/>
              </a:rPr>
              <a:t>3. Переход к выбору сферы предсказания.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dirty="0">
                <a:ea typeface="+mn-lt"/>
                <a:cs typeface="+mn-lt"/>
              </a:rPr>
              <a:t>4. Получение карт.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ru-RU" dirty="0">
                <a:ea typeface="+mn-lt"/>
                <a:cs typeface="+mn-lt"/>
              </a:rPr>
              <a:t>5. Переход к списку карт для получения предсказания.</a:t>
            </a:r>
            <a:endParaRPr lang="en-US" dirty="0">
              <a:ea typeface="+mn-lt"/>
              <a:cs typeface="+mn-lt"/>
            </a:endParaRPr>
          </a:p>
          <a:p>
            <a:pPr algn="l"/>
            <a:endParaRPr lang="ru-RU" dirty="0">
              <a:ea typeface="SamsungOne 450C"/>
            </a:endParaRPr>
          </a:p>
        </p:txBody>
      </p:sp>
      <p:pic>
        <p:nvPicPr>
          <p:cNvPr id="4" name="Рисунок 5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7584B2F-A4E6-A980-1923-AC9CBF4A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878" y="1417899"/>
            <a:ext cx="2190750" cy="38100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плавание, набор, рисует&#10;&#10;Автоматически созданное описание">
            <a:extLst>
              <a:ext uri="{FF2B5EF4-FFF2-40B4-BE49-F238E27FC236}">
                <a16:creationId xmlns:a16="http://schemas.microsoft.com/office/drawing/2014/main" id="{D67E8343-EAA5-5691-4566-5BFF084DE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498" y="2826152"/>
            <a:ext cx="2190750" cy="3810000"/>
          </a:xfrm>
          <a:prstGeom prst="rect">
            <a:avLst/>
          </a:prstGeom>
        </p:spPr>
      </p:pic>
      <p:pic>
        <p:nvPicPr>
          <p:cNvPr id="8" name="Рисунок 8" descr="Изображение выглядит как фарфор&#10;&#10;Автоматически созданное описание">
            <a:extLst>
              <a:ext uri="{FF2B5EF4-FFF2-40B4-BE49-F238E27FC236}">
                <a16:creationId xmlns:a16="http://schemas.microsoft.com/office/drawing/2014/main" id="{0AE25AB6-5405-E7D5-39F6-953F2C9DA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309" y="1051367"/>
            <a:ext cx="2190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8267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Работа приложения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5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7584B2F-A4E6-A980-1923-AC9CBF4A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39" y="1716912"/>
            <a:ext cx="2190750" cy="38100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плавание, набор, рисует&#10;&#10;Автоматически созданное описание">
            <a:extLst>
              <a:ext uri="{FF2B5EF4-FFF2-40B4-BE49-F238E27FC236}">
                <a16:creationId xmlns:a16="http://schemas.microsoft.com/office/drawing/2014/main" id="{D67E8343-EAA5-5691-4566-5BFF084DE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220" y="1716911"/>
            <a:ext cx="2190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7955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162" y="2998366"/>
            <a:ext cx="9257907" cy="690677"/>
          </a:xfrm>
        </p:spPr>
        <p:txBody>
          <a:bodyPr/>
          <a:lstStyle/>
          <a:p>
            <a:pPr algn="ctr"/>
            <a:r>
              <a:rPr lang="ru-RU" dirty="0">
                <a:ea typeface="SamsungOne 800C"/>
              </a:rPr>
              <a:t>Спасибо за внимание!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1FB8B-034D-EB03-C99B-B918DF9F74E6}"/>
              </a:ext>
            </a:extLst>
          </p:cNvPr>
          <p:cNvSpPr txBox="1"/>
          <p:nvPr/>
        </p:nvSpPr>
        <p:spPr>
          <a:xfrm>
            <a:off x="9026325" y="570824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Свиридова Юлия</a:t>
            </a:r>
          </a:p>
          <a:p>
            <a:r>
              <a:rPr lang="ru-RU" dirty="0">
                <a:ea typeface="SamsungOne 450C"/>
              </a:rPr>
              <a:t>Marba94@bk.ru</a:t>
            </a:r>
          </a:p>
        </p:txBody>
      </p:sp>
    </p:spTree>
    <p:extLst>
      <p:ext uri="{BB962C8B-B14F-4D97-AF65-F5344CB8AC3E}">
        <p14:creationId xmlns:p14="http://schemas.microsoft.com/office/powerpoint/2010/main" val="343896902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</Words>
  <Application>Microsoft Office PowerPoint</Application>
  <PresentationFormat>Широкоэкранный</PresentationFormat>
  <Paragraphs>16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Samsung IT School</vt:lpstr>
      <vt:lpstr>Samsung IT School White</vt:lpstr>
      <vt:lpstr>Samsung IT School En</vt:lpstr>
      <vt:lpstr>Samsung IT School White En</vt:lpstr>
      <vt:lpstr>Итоговый проект "Гадание на картах"</vt:lpstr>
      <vt:lpstr>Идея</vt:lpstr>
      <vt:lpstr>Цель </vt:lpstr>
      <vt:lpstr>Задачи</vt:lpstr>
      <vt:lpstr>Алгоритм работы приложения</vt:lpstr>
      <vt:lpstr>Работа приложения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grebenkina.a</cp:lastModifiedBy>
  <cp:revision>183</cp:revision>
  <dcterms:created xsi:type="dcterms:W3CDTF">2020-05-25T08:37:09Z</dcterms:created>
  <dcterms:modified xsi:type="dcterms:W3CDTF">2022-06-02T16:19:23Z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